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5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C0F4-DE6A-437B-9411-FFEAE21FCE47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8007-DB9F-4F94-B05F-91FAF83B653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C0F4-DE6A-437B-9411-FFEAE21FCE47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8007-DB9F-4F94-B05F-91FAF83B65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C0F4-DE6A-437B-9411-FFEAE21FCE47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8007-DB9F-4F94-B05F-91FAF83B65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C0F4-DE6A-437B-9411-FFEAE21FCE47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8007-DB9F-4F94-B05F-91FAF83B65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C0F4-DE6A-437B-9411-FFEAE21FCE47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8007-DB9F-4F94-B05F-91FAF83B653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C0F4-DE6A-437B-9411-FFEAE21FCE47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8007-DB9F-4F94-B05F-91FAF83B65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C0F4-DE6A-437B-9411-FFEAE21FCE47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8007-DB9F-4F94-B05F-91FAF83B65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C0F4-DE6A-437B-9411-FFEAE21FCE47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8007-DB9F-4F94-B05F-91FAF83B65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C0F4-DE6A-437B-9411-FFEAE21FCE47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8007-DB9F-4F94-B05F-91FAF83B65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C0F4-DE6A-437B-9411-FFEAE21FCE47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8007-DB9F-4F94-B05F-91FAF83B65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C0F4-DE6A-437B-9411-FFEAE21FCE47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D818007-DB9F-4F94-B05F-91FAF83B653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B5C0F4-DE6A-437B-9411-FFEAE21FCE47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D818007-DB9F-4F94-B05F-91FAF83B6535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08912" cy="387704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Приёмы активизации </a:t>
            </a:r>
            <a:r>
              <a:rPr lang="ru-RU" dirty="0"/>
              <a:t>деятельности на уроках русского языка и литературы, способствующие развитию личностных </a:t>
            </a:r>
            <a:r>
              <a:rPr lang="ru-RU" dirty="0" smtClean="0"/>
              <a:t>УУД (</a:t>
            </a:r>
            <a:r>
              <a:rPr lang="ru-RU" sz="3600" dirty="0" smtClean="0"/>
              <a:t>из опыта работы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869160"/>
            <a:ext cx="8219256" cy="1455440"/>
          </a:xfrm>
        </p:spPr>
        <p:txBody>
          <a:bodyPr/>
          <a:lstStyle/>
          <a:p>
            <a:pPr algn="r"/>
            <a:r>
              <a:rPr lang="ru-RU" dirty="0" smtClean="0"/>
              <a:t>Учитель русского языка и литературы </a:t>
            </a:r>
          </a:p>
          <a:p>
            <a:pPr marL="0" indent="0" algn="r">
              <a:buNone/>
            </a:pPr>
            <a:r>
              <a:rPr lang="ru-RU" dirty="0" smtClean="0"/>
              <a:t>МБОУ СОШ с. Сосново Старикова Е. 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242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Литература и личностные УУД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Самоопределение</a:t>
            </a:r>
            <a:r>
              <a:rPr lang="ru-RU" dirty="0" smtClean="0"/>
              <a:t> (личностное, жизненное, профессиональное)</a:t>
            </a:r>
          </a:p>
          <a:p>
            <a:endParaRPr lang="ru-RU" dirty="0"/>
          </a:p>
          <a:p>
            <a:r>
              <a:rPr lang="ru-RU" b="1" dirty="0" err="1" smtClean="0"/>
              <a:t>Смыслообразование</a:t>
            </a:r>
            <a:r>
              <a:rPr lang="ru-RU" dirty="0" smtClean="0"/>
              <a:t> (т.е. установление обучающимися связи между целью учебной деятельности и её мотивом)</a:t>
            </a:r>
          </a:p>
          <a:p>
            <a:endParaRPr lang="ru-RU" dirty="0"/>
          </a:p>
          <a:p>
            <a:r>
              <a:rPr lang="ru-RU" b="1" dirty="0" smtClean="0"/>
              <a:t>Нравственно-этическая ориентация</a:t>
            </a:r>
            <a:r>
              <a:rPr lang="ru-RU" dirty="0" smtClean="0"/>
              <a:t>( в том числе и оценивание усваиваемого содержания, обеспечивающего личностный моральный выбор)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546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Приём «Журналисты»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5 -8 классы, уроки литературы</a:t>
            </a:r>
          </a:p>
          <a:p>
            <a:r>
              <a:rPr lang="ru-RU" dirty="0" smtClean="0"/>
              <a:t> «Журналисты» собирают факты из текста по предложенной теме (образ героя, описание природы, доказательства какого- либо явления)</a:t>
            </a:r>
          </a:p>
          <a:p>
            <a:r>
              <a:rPr lang="ru-RU" dirty="0" smtClean="0"/>
              <a:t>Преимущество получает тот, кто «обнародовал» последний факт</a:t>
            </a:r>
          </a:p>
          <a:p>
            <a:r>
              <a:rPr lang="ru-RU" dirty="0" smtClean="0"/>
              <a:t>Варианты</a:t>
            </a:r>
            <a:endParaRPr lang="ru-RU" dirty="0"/>
          </a:p>
        </p:txBody>
      </p:sp>
      <p:pic>
        <p:nvPicPr>
          <p:cNvPr id="6148" name="Picture 4" descr="http://img.zorya.org.ua/uploads/zorya_news/0001/24/thumb_23921_zorya_news_m.jpeg?hash=2015-05-16-02-33-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21088"/>
            <a:ext cx="334117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30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«Аукцион»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Проводится по правилам аукциона</a:t>
            </a:r>
          </a:p>
          <a:p>
            <a:r>
              <a:rPr lang="ru-RU" dirty="0" smtClean="0"/>
              <a:t>Ведущий аукциона - учитель</a:t>
            </a:r>
          </a:p>
          <a:p>
            <a:pPr lvl="0"/>
            <a:r>
              <a:rPr lang="ru-RU" dirty="0" smtClean="0"/>
              <a:t>Победителем </a:t>
            </a:r>
            <a:r>
              <a:rPr lang="ru-RU" dirty="0"/>
              <a:t>является участник аукциона, который последним «покупает»  информацию по теме, он получает право приобрести «пятёрку</a:t>
            </a:r>
            <a:r>
              <a:rPr lang="ru-RU" dirty="0" smtClean="0"/>
              <a:t>»</a:t>
            </a:r>
            <a:endParaRPr lang="ru-RU" dirty="0"/>
          </a:p>
          <a:p>
            <a:pPr lvl="0"/>
            <a:r>
              <a:rPr lang="ru-RU" dirty="0"/>
              <a:t>Учащимся необходимо не только вспомнить всё по   теме, но и «приберечь» что-нибудь из нужной информации  для финала </a:t>
            </a:r>
            <a:r>
              <a:rPr lang="ru-RU" dirty="0" smtClean="0"/>
              <a:t>аукциона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241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«Кот </a:t>
            </a:r>
            <a:r>
              <a:rPr lang="ru-RU" dirty="0" err="1" smtClean="0"/>
              <a:t>Матроскин</a:t>
            </a:r>
            <a:r>
              <a:rPr lang="ru-RU" dirty="0" smtClean="0"/>
              <a:t>, пёс Шарик и Дядя Фёдор»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5-6 классы, уроки литературы</a:t>
            </a:r>
          </a:p>
          <a:p>
            <a:r>
              <a:rPr lang="ru-RU" dirty="0" smtClean="0"/>
              <a:t>«Кот </a:t>
            </a:r>
            <a:r>
              <a:rPr lang="ru-RU" dirty="0" err="1" smtClean="0"/>
              <a:t>Матроскин</a:t>
            </a:r>
            <a:r>
              <a:rPr lang="ru-RU" dirty="0" smtClean="0"/>
              <a:t>» - </a:t>
            </a:r>
            <a:r>
              <a:rPr lang="ru-RU" dirty="0" err="1" smtClean="0"/>
              <a:t>прагматик,реалист</a:t>
            </a:r>
            <a:r>
              <a:rPr lang="ru-RU" dirty="0"/>
              <a:t>, </a:t>
            </a:r>
            <a:r>
              <a:rPr lang="ru-RU" dirty="0" smtClean="0"/>
              <a:t>практик</a:t>
            </a:r>
            <a:r>
              <a:rPr lang="ru-RU" dirty="0"/>
              <a:t>, видящий проблемы и </a:t>
            </a:r>
            <a:r>
              <a:rPr lang="ru-RU" dirty="0" smtClean="0"/>
              <a:t>трудности</a:t>
            </a:r>
          </a:p>
          <a:p>
            <a:r>
              <a:rPr lang="ru-RU" dirty="0" smtClean="0"/>
              <a:t>«Пёс Шарик» - романтик </a:t>
            </a:r>
            <a:r>
              <a:rPr lang="ru-RU" dirty="0"/>
              <a:t>– оптимист, </a:t>
            </a:r>
            <a:endParaRPr lang="ru-RU" dirty="0" smtClean="0"/>
          </a:p>
          <a:p>
            <a:r>
              <a:rPr lang="ru-RU" dirty="0" smtClean="0"/>
              <a:t>отмечающий позитивные </a:t>
            </a:r>
          </a:p>
          <a:p>
            <a:pPr marL="0" indent="0">
              <a:buNone/>
            </a:pPr>
            <a:r>
              <a:rPr lang="ru-RU" dirty="0" smtClean="0"/>
              <a:t>стороны</a:t>
            </a:r>
            <a:r>
              <a:rPr lang="ru-RU" dirty="0"/>
              <a:t>, положительные </a:t>
            </a:r>
            <a:r>
              <a:rPr lang="ru-RU" dirty="0" smtClean="0"/>
              <a:t>моменты</a:t>
            </a:r>
          </a:p>
          <a:p>
            <a:r>
              <a:rPr lang="ru-RU" dirty="0" smtClean="0"/>
              <a:t>«Дядя Фёдор» - </a:t>
            </a:r>
            <a:r>
              <a:rPr lang="ru-RU" dirty="0"/>
              <a:t>подводит итоги, </a:t>
            </a:r>
            <a:endParaRPr lang="ru-RU" dirty="0" smtClean="0"/>
          </a:p>
          <a:p>
            <a:r>
              <a:rPr lang="ru-RU" dirty="0" smtClean="0"/>
              <a:t>оценивает деятельность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17032"/>
            <a:ext cx="3092574" cy="2954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18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Приём «Репродукция»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5-9 классы , уроки русского языка</a:t>
            </a:r>
          </a:p>
          <a:p>
            <a:endParaRPr lang="ru-RU" dirty="0" smtClean="0"/>
          </a:p>
          <a:p>
            <a:r>
              <a:rPr lang="ru-RU" dirty="0" smtClean="0"/>
              <a:t>Задания по развитию речи</a:t>
            </a:r>
          </a:p>
          <a:p>
            <a:endParaRPr lang="ru-RU" dirty="0" smtClean="0"/>
          </a:p>
          <a:p>
            <a:r>
              <a:rPr lang="ru-RU" dirty="0" smtClean="0"/>
              <a:t>Приобщение к живописи</a:t>
            </a:r>
          </a:p>
          <a:p>
            <a:endParaRPr lang="ru-RU" dirty="0" smtClean="0"/>
          </a:p>
          <a:p>
            <a:r>
              <a:rPr lang="ru-RU" dirty="0" smtClean="0"/>
              <a:t>Связь с изучаемой темой</a:t>
            </a:r>
          </a:p>
          <a:p>
            <a:endParaRPr lang="ru-RU" dirty="0" smtClean="0"/>
          </a:p>
          <a:p>
            <a:r>
              <a:rPr lang="ru-RU" dirty="0" smtClean="0"/>
              <a:t>Закрепление + творчество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20888"/>
            <a:ext cx="2945879" cy="4188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170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</a:t>
            </a:r>
            <a:r>
              <a:rPr lang="ru-RU" dirty="0"/>
              <a:t>В</a:t>
            </a:r>
            <a:r>
              <a:rPr lang="ru-RU" dirty="0" smtClean="0"/>
              <a:t>ырасти цветок»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5 -9 классы, уроки литературы</a:t>
            </a:r>
          </a:p>
          <a:p>
            <a:r>
              <a:rPr lang="ru-RU" dirty="0" smtClean="0"/>
              <a:t>Используется после знакомства </a:t>
            </a:r>
          </a:p>
          <a:p>
            <a:pPr marL="0" indent="0">
              <a:buNone/>
            </a:pPr>
            <a:r>
              <a:rPr lang="ru-RU" dirty="0" smtClean="0"/>
              <a:t>    с произведением</a:t>
            </a:r>
          </a:p>
          <a:p>
            <a:r>
              <a:rPr lang="ru-RU" dirty="0" smtClean="0"/>
              <a:t>Характер героя – «лепестки цветка»</a:t>
            </a:r>
          </a:p>
          <a:p>
            <a:r>
              <a:rPr lang="ru-RU" dirty="0" smtClean="0"/>
              <a:t>Проблемы произведения – «листочки»</a:t>
            </a:r>
          </a:p>
          <a:p>
            <a:r>
              <a:rPr lang="ru-RU" dirty="0" smtClean="0"/>
              <a:t>Идея произведения – «стебель»</a:t>
            </a:r>
          </a:p>
          <a:p>
            <a:r>
              <a:rPr lang="ru-RU" dirty="0" smtClean="0"/>
              <a:t>Автор, название, жанр – «почва»</a:t>
            </a:r>
            <a:endParaRPr lang="ru-RU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488707"/>
            <a:ext cx="3203848" cy="200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43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056784" cy="6962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84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</a:t>
            </a:r>
            <a:r>
              <a:rPr lang="ru-RU" sz="6000" dirty="0" smtClean="0"/>
              <a:t>Спасибо за</a:t>
            </a:r>
          </a:p>
          <a:p>
            <a:r>
              <a:rPr lang="ru-RU" sz="6000" dirty="0"/>
              <a:t> </a:t>
            </a:r>
            <a:r>
              <a:rPr lang="ru-RU" sz="6000" dirty="0" smtClean="0"/>
              <a:t>             внимание!</a:t>
            </a:r>
            <a:endParaRPr lang="ru-RU" sz="6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60" y="1916832"/>
            <a:ext cx="2376264" cy="2806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74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330</TotalTime>
  <Words>305</Words>
  <Application>Microsoft Office PowerPoint</Application>
  <PresentationFormat>Экран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Приёмы активизации деятельности на уроках русского языка и литературы, способствующие развитию личностных УУД (из опыта работы)</vt:lpstr>
      <vt:lpstr>Литература и личностные УУД</vt:lpstr>
      <vt:lpstr>Приём «Журналисты»</vt:lpstr>
      <vt:lpstr>                  «Аукцион»</vt:lpstr>
      <vt:lpstr>«Кот Матроскин, пёс Шарик и Дядя Фёдор»</vt:lpstr>
      <vt:lpstr> Приём «Репродукция»</vt:lpstr>
      <vt:lpstr>«Вырасти цветок»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Лена</cp:lastModifiedBy>
  <cp:revision>14</cp:revision>
  <dcterms:created xsi:type="dcterms:W3CDTF">2015-11-23T13:22:50Z</dcterms:created>
  <dcterms:modified xsi:type="dcterms:W3CDTF">2015-11-23T18:53:32Z</dcterms:modified>
</cp:coreProperties>
</file>